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2" r:id="rId2"/>
    <p:sldId id="282" r:id="rId3"/>
    <p:sldId id="291" r:id="rId4"/>
    <p:sldId id="285" r:id="rId5"/>
    <p:sldId id="289" r:id="rId6"/>
    <p:sldId id="283" r:id="rId7"/>
    <p:sldId id="287" r:id="rId8"/>
    <p:sldId id="293" r:id="rId9"/>
    <p:sldId id="259" r:id="rId10"/>
    <p:sldId id="261" r:id="rId11"/>
    <p:sldId id="278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8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BA9C879-BE4A-4BE2-81AB-9C4067EBDC1C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10823D4-8AB8-4679-8492-04D8281F9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to-name.ru/historical-events/russia.ht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o-name.ru/historical-events/moscow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28604"/>
            <a:ext cx="8643998" cy="5000684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Первая революция связана с изобретением письменности.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Вторая (середина XVI в.) вызвана изобретением книгопечатания.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Третья (конец XIX в.) обусловлена изобретением электричества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Четвертая (70-е гг. XX в.) связана с изобретением микропроцессорной технологии и появлением персонального компьютера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мы переживаем пятую информационную революцию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связанную с формированием и развитием трансграничных глобальных информационно-телекоммуникационных сетей.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однофальцовый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буклет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получается сложением отпечатанного листа пополам. 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двуфальцевый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буклет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получается если разделить фальцовкой лист на три части, складываем сначала правую часть внутрь, затем левую часть и как бы накрываем этой частью сложенный буклет 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буклет-домик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получается если разделить отпечатанный лист на две части и сложить левую и правую часть внутрь по линиям сгиба. 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буклет-гармошка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получается если разделить лист на нужное количество частей и последовательно сложить лист, загибая каждый следующий фальц в сторону, противоположную предыдущему сгибу;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классический буклет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получается, если сложить отпечатанный лист сначала пополам, затем, перевернув лист под 90 градусов еще раз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пополам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Виды буклетов</a:t>
            </a:r>
            <a:r>
              <a:rPr lang="ru-RU" dirty="0">
                <a:solidFill>
                  <a:srgbClr val="FF0000"/>
                </a:solidFill>
              </a:rPr>
              <a:t>: </a:t>
            </a:r>
          </a:p>
        </p:txBody>
      </p:sp>
    </p:spTree>
    <p:extLst>
      <p:ext uri="{BB962C8B-B14F-4D97-AF65-F5344CB8AC3E}">
        <p14:creationId xmlns:p14="http://schemas.microsoft.com/office/powerpoint/2010/main" xmlns="" val="378337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142852"/>
            <a:ext cx="885831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Материал наполнения следует подбирать, исходя из следующих правил: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Использовать только важные, нужные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сведения.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Лишней информации желательно избежать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428736"/>
            <a:ext cx="59293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lvl="0" indent="-358775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 Придерживаться доступного изложения.</a:t>
            </a: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214414" y="2000240"/>
            <a:ext cx="39383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Краткость изложения информации.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785918" y="2496917"/>
            <a:ext cx="65466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Разумная достаточность эффектов для привлечения внимания.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643174" y="3071810"/>
            <a:ext cx="37927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Правильно подобранные шрифты.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3857620" y="3643314"/>
            <a:ext cx="35109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Наличие иллюстраций по теме.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500562" y="4214818"/>
            <a:ext cx="44291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96938" marR="0" lvl="0" indent="-8969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Отсутствие орфографических и пунктуационных ошибок.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857884" y="5143512"/>
            <a:ext cx="30916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Эстетичность оформления.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337" grpId="0"/>
      <p:bldP spid="14338" grpId="0"/>
      <p:bldP spid="14339" grpId="0"/>
      <p:bldP spid="14340" grpId="0"/>
      <p:bldP spid="14341" grpId="0"/>
      <p:bldP spid="143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"</a:t>
            </a:r>
            <a:r>
              <a:rPr lang="uk-UA" dirty="0" err="1" smtClean="0"/>
              <a:t>Если</a:t>
            </a:r>
            <a:r>
              <a:rPr lang="uk-UA" dirty="0" smtClean="0"/>
              <a:t> </a:t>
            </a:r>
            <a:r>
              <a:rPr lang="uk-UA" dirty="0" err="1" smtClean="0"/>
              <a:t>хочешь</a:t>
            </a:r>
            <a:r>
              <a:rPr lang="uk-UA" dirty="0" smtClean="0"/>
              <a:t>, </a:t>
            </a:r>
            <a:r>
              <a:rPr lang="uk-UA" dirty="0" err="1" smtClean="0"/>
              <a:t>чтобы</a:t>
            </a:r>
            <a:r>
              <a:rPr lang="uk-UA" dirty="0" smtClean="0"/>
              <a:t> </a:t>
            </a:r>
            <a:r>
              <a:rPr lang="uk-UA" dirty="0" err="1" smtClean="0"/>
              <a:t>сделано</a:t>
            </a:r>
            <a:r>
              <a:rPr lang="uk-UA" dirty="0" smtClean="0"/>
              <a:t> </a:t>
            </a:r>
            <a:r>
              <a:rPr lang="uk-UA" dirty="0" err="1" smtClean="0"/>
              <a:t>было</a:t>
            </a:r>
            <a:r>
              <a:rPr lang="uk-UA" dirty="0" smtClean="0"/>
              <a:t> </a:t>
            </a:r>
            <a:r>
              <a:rPr lang="uk-UA" dirty="0" err="1" smtClean="0"/>
              <a:t>хорошо</a:t>
            </a:r>
            <a:r>
              <a:rPr lang="uk-UA" dirty="0" smtClean="0"/>
              <a:t> - </a:t>
            </a:r>
            <a:r>
              <a:rPr lang="uk-UA" dirty="0" err="1" smtClean="0"/>
              <a:t>сделай</a:t>
            </a:r>
            <a:r>
              <a:rPr lang="uk-UA" dirty="0" smtClean="0"/>
              <a:t> </a:t>
            </a:r>
            <a:r>
              <a:rPr lang="uk-UA" dirty="0" err="1" smtClean="0"/>
              <a:t>это</a:t>
            </a:r>
            <a:r>
              <a:rPr lang="uk-UA" dirty="0" smtClean="0"/>
              <a:t> </a:t>
            </a:r>
            <a:r>
              <a:rPr lang="uk-UA" dirty="0" err="1" smtClean="0"/>
              <a:t>сам”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8207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НЕДЕЛЯ\220px-Ivan_Fyodorov_-_first_printer_of_Russia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408" y="404664"/>
            <a:ext cx="3099460" cy="538179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29058" y="1857364"/>
            <a:ext cx="4572000" cy="296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— основатель книгопечатания в </a:t>
            </a:r>
            <a:r>
              <a:rPr lang="ru-RU" dirty="0" smtClean="0">
                <a:hlinkClick r:id="rId3" tooltip="Описание современной России"/>
              </a:rPr>
              <a:t>России</a:t>
            </a:r>
            <a:r>
              <a:rPr lang="ru-RU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В 1564 в </a:t>
            </a:r>
            <a:r>
              <a:rPr lang="ru-RU" dirty="0" smtClean="0">
                <a:hlinkClick r:id="rId4" tooltip="Описание современной Москвы"/>
              </a:rPr>
              <a:t>Москве</a:t>
            </a:r>
            <a:r>
              <a:rPr lang="ru-RU" dirty="0" smtClean="0"/>
              <a:t> совместно с типографом Петром Тимофеевичем </a:t>
            </a:r>
            <a:r>
              <a:rPr lang="ru-RU" dirty="0" err="1" smtClean="0"/>
              <a:t>Мстиславцем</a:t>
            </a:r>
            <a:r>
              <a:rPr lang="ru-RU" dirty="0" smtClean="0"/>
              <a:t> выпустил первую русскую датированную печатную книгу «Апостол».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357554" y="657660"/>
            <a:ext cx="5786446" cy="1199704"/>
          </a:xfrm>
        </p:spPr>
        <p:txBody>
          <a:bodyPr>
            <a:normAutofit/>
          </a:bodyPr>
          <a:lstStyle/>
          <a:p>
            <a:r>
              <a:rPr lang="ru-RU" b="1" dirty="0" smtClean="0"/>
              <a:t>Иван Федоров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 err="1" smtClean="0"/>
              <a:t>ок</a:t>
            </a:r>
            <a:r>
              <a:rPr lang="ru-RU" dirty="0" smtClean="0"/>
              <a:t>. 1510-1583)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171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НЕДЕЛЯ\i_3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85"/>
          <a:stretch>
            <a:fillRect/>
          </a:stretch>
        </p:blipFill>
        <p:spPr bwMode="auto">
          <a:xfrm>
            <a:off x="1000100" y="285728"/>
            <a:ext cx="7143800" cy="581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00100" y="416462"/>
            <a:ext cx="17145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/>
                </a:solidFill>
              </a:rPr>
              <a:t>НИС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000108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«настольная издательская система»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берет начало от английского слова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desktop publishing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/>
              <a:t> </a:t>
            </a:r>
          </a:p>
          <a:p>
            <a:pPr indent="358775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комплект оборудования для подготовки макета издания, готового для передачи в типографию.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t2.gstatic.com/images?q=tbn:ANd9GcQ29BJ1JMw6rNNk-8lUqKfdHU5yTYDNpWOri2l7qu3RI5QkZB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3929066"/>
            <a:ext cx="2162175" cy="21145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3071810"/>
            <a:ext cx="6000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русском варианте, который хотя и звучит более прозаически, чем английский аналог ("издательство на крышке стола"), тем не менее, точнее отражена суть.</a:t>
            </a:r>
          </a:p>
        </p:txBody>
      </p:sp>
    </p:spTree>
    <p:extLst>
      <p:ext uri="{BB962C8B-B14F-4D97-AF65-F5344CB8AC3E}">
        <p14:creationId xmlns:p14="http://schemas.microsoft.com/office/powerpoint/2010/main" xmlns="" val="55213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71414"/>
            <a:ext cx="8106124" cy="4457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Cамым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первым настольным верстальным пакетом в мире был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Maker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(1985 г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.),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следом за ним появился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Ventura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Publisher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(1986 г.)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версия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Maker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для PC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через год после этого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QXP (1987 г.).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1991 г.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была выпущена первая версия программы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Publisher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Сейчас 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рынке ПО работает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MS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Publisher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2013.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4500570"/>
            <a:ext cx="62150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Первые настольные издательские системы на основе персональных компьютеров появились в 1980-х годах, когда фирма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Apple Computer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разработала первый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лазерный принтер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высоким качеством печати. </a:t>
            </a:r>
          </a:p>
        </p:txBody>
      </p:sp>
    </p:spTree>
    <p:extLst>
      <p:ext uri="{BB962C8B-B14F-4D97-AF65-F5344CB8AC3E}">
        <p14:creationId xmlns:p14="http://schemas.microsoft.com/office/powerpoint/2010/main" xmlns="" val="45590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Microsoft</a:t>
            </a:r>
            <a:r>
              <a:rPr lang="ru-RU" dirty="0"/>
              <a:t> </a:t>
            </a:r>
            <a:r>
              <a:rPr lang="ru-RU" dirty="0" err="1"/>
              <a:t>Publisher</a:t>
            </a:r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1455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— издательская программа, позволяющая легко создавать печатные материалы (буклеты, листовки и т.д.) на профессиональном уровне.</a:t>
            </a:r>
          </a:p>
        </p:txBody>
      </p:sp>
      <p:pic>
        <p:nvPicPr>
          <p:cNvPr id="7" name="Рисунок 6" descr="http://www.comprice.ru/articles_img/pop/2004-25/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285860"/>
            <a:ext cx="33337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50419" t="32482" r="43521" b="54874"/>
          <a:stretch>
            <a:fillRect/>
          </a:stretch>
        </p:blipFill>
        <p:spPr bwMode="auto">
          <a:xfrm>
            <a:off x="7358082" y="3857628"/>
            <a:ext cx="1282091" cy="150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 l="51523" t="39961" r="44960" b="52651"/>
          <a:stretch>
            <a:fillRect/>
          </a:stretch>
        </p:blipFill>
        <p:spPr bwMode="auto">
          <a:xfrm>
            <a:off x="285720" y="4214818"/>
            <a:ext cx="1395222" cy="164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 l="20397" t="27737" r="52347" b="24088"/>
          <a:stretch>
            <a:fillRect/>
          </a:stretch>
        </p:blipFill>
        <p:spPr bwMode="auto">
          <a:xfrm>
            <a:off x="3571868" y="3500438"/>
            <a:ext cx="1620012" cy="1609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071670" y="5643578"/>
            <a:ext cx="5429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Документ</a:t>
            </a:r>
            <a:r>
              <a:rPr lang="en-US" dirty="0" smtClean="0"/>
              <a:t> Microsoft Office Publisher (.pub)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2398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857232"/>
            <a:ext cx="80010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Достоинства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удобное меню;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большое количество встроенных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шаблонов (более чем 8500 вариантов);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удобная система форматирования секторов документа;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встроенная система рисования;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учтены стандарты всех форм документов применяющихся сегодня в домашних и коммерческих условиях;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совместимость с другими приложениями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можно распечатать публикацию как на типографском оборудовании, так и на настольном принтере. </a:t>
            </a:r>
          </a:p>
          <a:p>
            <a:pPr>
              <a:lnSpc>
                <a:spcPct val="15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003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1484784"/>
            <a:ext cx="6786562" cy="34163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книги,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журналы,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брошюры,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буклеты,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учебники,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открытки,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визитные карточки,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газеты,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справочники… </a:t>
            </a:r>
            <a:endParaRPr lang="ru-RU" sz="24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/>
              <a:t>Виды печатной продукции: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5030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etodpresscentr.ru/uploads/images/00/00/01/2012/07/25/f7057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714620"/>
            <a:ext cx="47625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БУКЛЕТ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142984"/>
            <a:ext cx="8501122" cy="260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Буклет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(от фр. </a:t>
            </a:r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bouclette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колечко)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 разновидность рекламного проспекта,  многокрасочное, отпечатанное на одном листе с обоих сторон листа, сфальцованном любым способом в два и более сгиба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629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351</TotalTime>
  <Words>272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Слайд 1</vt:lpstr>
      <vt:lpstr>Слайд 2</vt:lpstr>
      <vt:lpstr>Слайд 3</vt:lpstr>
      <vt:lpstr>НИС</vt:lpstr>
      <vt:lpstr>Слайд 5</vt:lpstr>
      <vt:lpstr>Microsoft Publisher </vt:lpstr>
      <vt:lpstr>Слайд 7</vt:lpstr>
      <vt:lpstr>Виды печатной продукции:</vt:lpstr>
      <vt:lpstr>БУКЛЕТ</vt:lpstr>
      <vt:lpstr>Виды буклетов: </vt:lpstr>
      <vt:lpstr>Слайд 11</vt:lpstr>
      <vt:lpstr>"Если хочешь, чтобы сделано было хорошо - сделай это сам”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Лифлет</dc:title>
  <dc:creator>User</dc:creator>
  <cp:lastModifiedBy>USER</cp:lastModifiedBy>
  <cp:revision>36</cp:revision>
  <dcterms:created xsi:type="dcterms:W3CDTF">2015-04-16T16:13:00Z</dcterms:created>
  <dcterms:modified xsi:type="dcterms:W3CDTF">2016-05-09T04:31:11Z</dcterms:modified>
</cp:coreProperties>
</file>